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80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1" r:id="rId23"/>
    <p:sldId id="282" r:id="rId24"/>
    <p:sldId id="276" r:id="rId25"/>
    <p:sldId id="275" r:id="rId26"/>
    <p:sldId id="277" r:id="rId27"/>
    <p:sldId id="283" r:id="rId28"/>
    <p:sldId id="284" r:id="rId29"/>
    <p:sldId id="285" r:id="rId30"/>
    <p:sldId id="286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94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33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392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09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33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458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62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87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638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05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30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13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A9860-DC2C-49C7-A5B5-FFD2DB4C61C8}" type="datetimeFigureOut">
              <a:rPr lang="pt-BR" smtClean="0"/>
              <a:t>08/10/2012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C2FFA-04CC-49E2-8373-B76DBD9CC2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52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595313"/>
            <a:ext cx="75057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37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344816" cy="555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65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920880" cy="599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883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064896" cy="610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81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7776864" cy="625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68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690562"/>
            <a:ext cx="802957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9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690563"/>
            <a:ext cx="802957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58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690563"/>
            <a:ext cx="802957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08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690563"/>
            <a:ext cx="802957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42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363704"/>
            <a:ext cx="4263659" cy="293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285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26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3002"/>
            <a:ext cx="7560840" cy="608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98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690563"/>
            <a:ext cx="802957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624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690563"/>
            <a:ext cx="802957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949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628650"/>
            <a:ext cx="748665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343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65" y="1196752"/>
            <a:ext cx="6316459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46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8" r="26957" b="12977"/>
          <a:stretch/>
        </p:blipFill>
        <p:spPr bwMode="auto">
          <a:xfrm>
            <a:off x="1187624" y="476672"/>
            <a:ext cx="6645499" cy="5656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094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r="2782" b="2148"/>
          <a:stretch/>
        </p:blipFill>
        <p:spPr bwMode="auto">
          <a:xfrm>
            <a:off x="1043608" y="692696"/>
            <a:ext cx="7160654" cy="497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3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4" t="6748" r="17509" b="4665"/>
          <a:stretch/>
        </p:blipFill>
        <p:spPr bwMode="auto">
          <a:xfrm>
            <a:off x="827584" y="253751"/>
            <a:ext cx="7779026" cy="648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128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6386" r="17305" b="4484"/>
          <a:stretch/>
        </p:blipFill>
        <p:spPr bwMode="auto">
          <a:xfrm>
            <a:off x="755576" y="262067"/>
            <a:ext cx="7832035" cy="652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80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6884" r="17500" b="4529"/>
          <a:stretch/>
        </p:blipFill>
        <p:spPr bwMode="auto">
          <a:xfrm>
            <a:off x="683568" y="260648"/>
            <a:ext cx="7779027" cy="648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021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6523" r="17398" b="4929"/>
          <a:stretch/>
        </p:blipFill>
        <p:spPr bwMode="auto">
          <a:xfrm>
            <a:off x="827584" y="116632"/>
            <a:ext cx="7792279" cy="647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9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9" t="10009" r="16694" b="12998"/>
          <a:stretch/>
        </p:blipFill>
        <p:spPr bwMode="auto">
          <a:xfrm>
            <a:off x="827584" y="503581"/>
            <a:ext cx="7487478" cy="56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615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6522" r="17500" b="4710"/>
          <a:stretch/>
        </p:blipFill>
        <p:spPr bwMode="auto">
          <a:xfrm>
            <a:off x="827583" y="188640"/>
            <a:ext cx="7779027" cy="649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393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2656"/>
            <a:ext cx="7272808" cy="601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08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628650"/>
            <a:ext cx="748665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1834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6670"/>
            <a:ext cx="7416824" cy="5969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81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344816" cy="5911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451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0648"/>
            <a:ext cx="7704856" cy="62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71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6672"/>
            <a:ext cx="7632848" cy="577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7604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0</Words>
  <Application>Microsoft Office PowerPoint</Application>
  <PresentationFormat>Apresentação na tela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1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Luciano</dc:creator>
  <cp:lastModifiedBy>Luciano</cp:lastModifiedBy>
  <cp:revision>7</cp:revision>
  <dcterms:created xsi:type="dcterms:W3CDTF">2011-10-20T20:16:02Z</dcterms:created>
  <dcterms:modified xsi:type="dcterms:W3CDTF">2012-10-08T21:04:35Z</dcterms:modified>
</cp:coreProperties>
</file>